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0" r:id="rId4"/>
    <p:sldId id="259" r:id="rId5"/>
    <p:sldId id="266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7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5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1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53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547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080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79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376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5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8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3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2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1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5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1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8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62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BE9DF69-55DA-4A62-966F-E9D7A6DDB08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25429B-BE00-47A3-B375-08F701974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 smtClean="0"/>
              <a:t>SEARCH ENGINES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IBRAHIM KAMARA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3263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SEARCH ENGINE?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search engine</a:t>
            </a:r>
            <a:r>
              <a:rPr lang="en-US" dirty="0" smtClean="0"/>
              <a:t> is an Internet program designed to search the World Wide Web, or Internet, for documents containing key words entered into the engine’s search bar by the user.</a:t>
            </a:r>
          </a:p>
        </p:txBody>
      </p:sp>
    </p:spTree>
    <p:extLst>
      <p:ext uri="{BB962C8B-B14F-4D97-AF65-F5344CB8AC3E}">
        <p14:creationId xmlns:p14="http://schemas.microsoft.com/office/powerpoint/2010/main" val="17593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SEARCH ENGINES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625" y="2667000"/>
            <a:ext cx="3494154" cy="118218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2106" y="2667000"/>
            <a:ext cx="3974600" cy="10728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789" y="4669973"/>
            <a:ext cx="3853257" cy="9319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60396" y="3739898"/>
            <a:ext cx="709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1988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97711" y="3890249"/>
            <a:ext cx="709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2009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83846" y="5827627"/>
            <a:ext cx="709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1994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65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THEY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Crawling</a:t>
            </a:r>
          </a:p>
          <a:p>
            <a:r>
              <a:rPr lang="en-US" dirty="0" smtClean="0"/>
              <a:t>Indexing</a:t>
            </a:r>
          </a:p>
          <a:p>
            <a:r>
              <a:rPr lang="en-US" dirty="0" smtClean="0"/>
              <a:t>Ranking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16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CRAWLING / WEB CRAWLING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 engines deploy a spider, or Web crawler, which is a software that systematically browses the World Wide Web, for the purpose of indexing web content.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8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CRAWLING / WEB CRAWLING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dirty="0" smtClean="0"/>
              <a:t>Content                                               </a:t>
            </a:r>
          </a:p>
          <a:p>
            <a:pPr>
              <a:buFontTx/>
              <a:buChar char="-"/>
            </a:pPr>
            <a:r>
              <a:rPr lang="en-US" dirty="0" smtClean="0"/>
              <a:t>Page titles</a:t>
            </a:r>
          </a:p>
          <a:p>
            <a:pPr>
              <a:buFontTx/>
              <a:buChar char="-"/>
            </a:pPr>
            <a:r>
              <a:rPr lang="en-US" dirty="0" smtClean="0"/>
              <a:t>Headers</a:t>
            </a:r>
          </a:p>
          <a:p>
            <a:pPr>
              <a:buFontTx/>
              <a:buChar char="-"/>
            </a:pPr>
            <a:r>
              <a:rPr lang="en-US" dirty="0" smtClean="0"/>
              <a:t>Keywords</a:t>
            </a:r>
          </a:p>
          <a:p>
            <a:pPr>
              <a:buFontTx/>
              <a:buChar char="-"/>
            </a:pPr>
            <a:r>
              <a:rPr lang="en-US" dirty="0" smtClean="0"/>
              <a:t>Images</a:t>
            </a:r>
          </a:p>
          <a:p>
            <a:pPr>
              <a:buFontTx/>
              <a:buChar char="-"/>
            </a:pPr>
            <a:r>
              <a:rPr lang="en-US" dirty="0" smtClean="0"/>
              <a:t>Links pages</a:t>
            </a:r>
          </a:p>
          <a:p>
            <a:pPr>
              <a:buFontTx/>
              <a:buChar char="-"/>
            </a:pPr>
            <a:r>
              <a:rPr lang="en-US" dirty="0" smtClean="0"/>
              <a:t>And much more 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95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collecting, parsing, and storing data for use by the search engine.</a:t>
            </a:r>
          </a:p>
          <a:p>
            <a:r>
              <a:rPr lang="en-US" dirty="0" smtClean="0"/>
              <a:t>Data is stored in a place referred to as the search engine index.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97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Ranking refers to the position at which a particular listing appears on the search engine results page (SERP)</a:t>
            </a:r>
          </a:p>
          <a:p>
            <a:r>
              <a:rPr lang="en-US" dirty="0" smtClean="0"/>
              <a:t>Returns results most relevant to the user. A site is said to have a high ranking when it appears at or near the top of the list of results.</a:t>
            </a:r>
          </a:p>
          <a:p>
            <a:r>
              <a:rPr lang="en-US" dirty="0" smtClean="0"/>
              <a:t>Google’s core search algorithm incorporates over 200 ranking factors.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7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SEO(SEARCH ENGINE OPTIMIZATION)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technique helps your site to rank higher than the other sites in response to key words when searched </a:t>
            </a:r>
          </a:p>
          <a:p>
            <a:r>
              <a:rPr lang="en-US" dirty="0" smtClean="0"/>
              <a:t>SEO PROCESS : CRAWL             INDEX              RANK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050971" y="4406537"/>
            <a:ext cx="409303" cy="870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6797040" y="4415246"/>
            <a:ext cx="409303" cy="870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3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872</TotalTime>
  <Words>229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Corbel</vt:lpstr>
      <vt:lpstr>Parallax</vt:lpstr>
      <vt:lpstr>SEARCH ENGINES</vt:lpstr>
      <vt:lpstr>WHAT IS A SEARCH ENGINE?</vt:lpstr>
      <vt:lpstr>EXAMPLE OF SEARCH ENGINES</vt:lpstr>
      <vt:lpstr>HOW DO THEY WORK</vt:lpstr>
      <vt:lpstr>CRAWLING / WEB CRAWLING</vt:lpstr>
      <vt:lpstr>CRAWLING / WEB CRAWLING</vt:lpstr>
      <vt:lpstr>Indexing </vt:lpstr>
      <vt:lpstr>Ranking</vt:lpstr>
      <vt:lpstr>SEO(SEARCH ENGINE OPTIMIZATION)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ENGINES</dc:title>
  <dc:creator>ibrahim kamara</dc:creator>
  <cp:lastModifiedBy>ibrahim kamara</cp:lastModifiedBy>
  <cp:revision>10</cp:revision>
  <dcterms:created xsi:type="dcterms:W3CDTF">2020-08-25T04:17:43Z</dcterms:created>
  <dcterms:modified xsi:type="dcterms:W3CDTF">2020-08-25T18:50:00Z</dcterms:modified>
</cp:coreProperties>
</file>